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55" d="100"/>
          <a:sy n="55" d="100"/>
        </p:scale>
        <p:origin x="531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C95942-7DE3-F656-1CA3-78DF2242B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8489A3-0D77-53DE-1E99-1AD360F5F2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1CEBF-33F4-DDCF-517C-2DDC9A95E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22E6A2-0533-D801-559F-F1FF13A24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0A0207-7CB0-70BA-7B9C-5542B78A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014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B24B3-2FF7-F1BA-226D-761CB701E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162F30-2B13-D37F-1975-8FB49AED2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122CA7-C07D-AFB4-14E4-9E9E66511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3159B1-D619-2BF4-7BEE-4846942D9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052CC0-2610-2342-275E-478D92797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28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EC0BE-A95B-FDF9-3DDE-EC2AFD7B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962FF0-347E-7165-75EE-5EBA5DCD4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B628C-C0BA-B2DA-92E3-9E614A17E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A1BD32-99DB-FFE6-F4BB-2AE84F901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C61F15-E305-18F3-FB89-1D97961D5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28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F9BA3A-236E-DEA3-A11B-9D1890C41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F5102-621B-4122-E45A-81EC32A5D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2F206E-0870-1244-CCC9-F33E1E142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D718DE-BAF0-8FF6-B37D-8CF93960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D9B29C-A542-7AB0-DD60-6D376519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755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C5655-4760-FBD2-E47C-D67FF4895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DBAA2A-EB2D-4C88-4454-01FB94DBF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57E0DF-7BF9-A724-C6D8-E3EB0C39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5BFCC-3A64-FF79-9D0E-D9A046B3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935FFE-5C4B-F1BD-78A7-E6DCD7553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026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16A74-52AB-00CA-99A2-4C0B9755F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503F21-1260-0BF7-3795-A395E5EB08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9A880E-1CDF-F6B8-FD89-2DB895D0A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A3C210-E4D9-528B-B5AC-1AB57FC8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702E32-23C0-C66B-14BA-D9ED7E7B5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60FF4F-81CE-33B1-3107-A054A8F5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48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4C82E-6A45-83BD-B3A4-31326029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C10EA6-86D2-295E-AFBB-80AD69A43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691684-2448-F3D9-2453-C50D5F011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C12ECC0-82A6-509A-5710-0BADD80F4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6037B6-F1E5-2E15-844C-63560FF8ED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83C304-E194-D7EF-135B-0DFF7346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245E68-6465-3BE0-C3D2-69B44980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5545F3-8AD7-25EE-1542-FB890A08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650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3CC786-A18E-ABAD-3C4C-4BDCD362E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B23093E-B28B-AC35-E268-BD117D7DC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D04AB-E866-2B22-E0F6-29FFE165B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894429-0C9D-3566-C751-E40D8E014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838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A66A611-229A-2FFF-ACA2-43B7F4EE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CE6FBD-3243-48F5-9EE1-12F2D88F3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CF549F-EAA8-8A64-1FE2-2D932206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58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472050-B6AF-4DE7-9D8A-7142441A7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384F79-9DF7-5E9B-49A6-F36890CE2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91EDAA-55A2-AD70-FCB1-748DD015B8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754BA-7D81-53A3-469E-021D82E8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8A1603-E556-062B-57B1-D97C11522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3D9C35-9DD7-AABD-7416-D4C67108E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213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B4D02C-109E-93F8-6C41-3983CB7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474F9C-45C3-D081-F2B1-224A7296D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443DF-171E-DF93-60E7-61306C8E7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7F69C-6DB4-8CE9-EA3C-A2FF33476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560035-7ADE-2744-6337-7D5C851F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C85DC6-E831-5BA0-499E-66889033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98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CD5E5C-08C2-6DB9-E41F-99336CA7E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83E981-0D35-EB6A-0C26-7364C86E1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53F405-26FA-6A5E-21C2-8E4338194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A149D-C245-4495-9C2D-AEC54649768E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3EF122-C028-A19D-FCD3-7643A4C644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9576F5-8A46-9FC4-A0A6-0AE3982B7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5738F-DDC4-4969-915D-86BBCC0CAA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086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AD1ECA-687C-8EA3-2834-719D72A93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12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D279911-5119-F529-5E53-3DFC30974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46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0E1B6C-AA09-D5D1-BCF2-8D95B14B3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6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2745CF-042E-137E-AA1A-79D492A1A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41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75356C-E45D-8D40-781C-7B3259124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344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CE6C7A0-4FB3-1130-010D-018232B03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55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DDFFF23-61C9-B765-9C9E-AAAB64174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942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61B66A0-5C43-7736-49D4-E246A268A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94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F021E9-3A3D-3809-67C0-A2DB7CC5A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71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84B990-0B83-CEBD-191C-169BEB84E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53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DC7DA-3FCF-DF2C-46EA-8E5AFE21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590617-E3CB-3EA4-33EF-08407405D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9600" dirty="0"/>
              <a:t>아자아자 파이팅</a:t>
            </a:r>
            <a:r>
              <a:rPr lang="en-US" altLang="ko-KR" sz="9600" dirty="0"/>
              <a:t>!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53408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7D4C054-E3C5-59EC-6D6D-136BCEF2EC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970" y="0"/>
            <a:ext cx="844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34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A254374-4F44-EEC4-68C2-996629446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00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063BD87-3A55-B34F-6ADE-BAB39B810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89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46A5083-2869-35D6-FC55-2A8164C7B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81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E6A41A5-2528-676E-4E78-60A523694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34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6D9513C-23FC-CCB8-71F7-4741BF9B7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707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E1F5A6F-D421-2E25-D265-5A70B4862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27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095D655-1327-F5FA-F112-195492431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2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와이드스크린</PresentationFormat>
  <Paragraphs>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 두현</dc:creator>
  <cp:lastModifiedBy>백 두현</cp:lastModifiedBy>
  <cp:revision>2</cp:revision>
  <dcterms:created xsi:type="dcterms:W3CDTF">2023-06-07T23:52:39Z</dcterms:created>
  <dcterms:modified xsi:type="dcterms:W3CDTF">2023-06-07T23:56:04Z</dcterms:modified>
</cp:coreProperties>
</file>

<file path=docProps/thumbnail.jpeg>
</file>